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8FE1"/>
    <a:srgbClr val="032B54"/>
    <a:srgbClr val="1C75BE"/>
    <a:srgbClr val="032500"/>
    <a:srgbClr val="032932"/>
    <a:srgbClr val="09420C"/>
    <a:srgbClr val="30CEB3"/>
    <a:srgbClr val="A9F322"/>
    <a:srgbClr val="FB6952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>
        <p:scale>
          <a:sx n="34" d="100"/>
          <a:sy n="34" d="100"/>
        </p:scale>
        <p:origin x="3080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30AE71B-0329-F846-8DBB-307AD6762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2"/>
          </a:xfrm>
          <a:prstGeom prst="rect">
            <a:avLst/>
          </a:prstGeom>
          <a:solidFill>
            <a:srgbClr val="AA8FE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A84A1EA-91B7-8D4B-A2CF-CBAFFB954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C75BE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 </a:t>
            </a:r>
            <a:r>
              <a:rPr lang="es-CL" sz="3563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AA8FE1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5CF6F0E-D9EF-C049-8CFE-D29B17636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1CA859C5-3DD2-2347-A11D-14C4A4C52D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5099" y="3398999"/>
            <a:ext cx="1841500" cy="18542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3EE7C725-6F6C-5749-BB67-B3C38AF8C8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4019" y="8783430"/>
            <a:ext cx="1955800" cy="23241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AAEE8B78-D1B4-754E-BFF6-262DB01285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05769" y="6080388"/>
            <a:ext cx="1905000" cy="19685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6B135881-9AD9-B445-BB56-26FB2AFCD21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25099" y="11863816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588A268B-94AB-1644-8261-7DE49E26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A40F6A-8FA1-E943-BF44-BB41D4709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A4F63F7-907F-304F-9549-C479C4D7A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9F902E19-530A-234A-8F04-3344605A1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227B1EA2-7CFF-2144-938C-084A8CB2C9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8156E4F9-D3FC-2647-A3C1-9454BBEED8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5099" y="3398999"/>
            <a:ext cx="1841500" cy="1854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89A33BD8-7E51-0349-BAEF-6D15C774B9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4019" y="8783430"/>
            <a:ext cx="1955800" cy="23241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ED9A637A-702F-564C-B01B-3EA28328CE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05769" y="6080388"/>
            <a:ext cx="1905000" cy="19685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05ACB36A-00C7-7C45-9EBD-265747F10B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25099" y="11863816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1334</TotalTime>
  <Words>40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63</cp:revision>
  <dcterms:created xsi:type="dcterms:W3CDTF">2024-09-30T18:42:26Z</dcterms:created>
  <dcterms:modified xsi:type="dcterms:W3CDTF">2025-12-18T19:20:45Z</dcterms:modified>
</cp:coreProperties>
</file>